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2" r:id="rId6"/>
    <p:sldId id="257" r:id="rId7"/>
    <p:sldId id="263" r:id="rId8"/>
    <p:sldId id="277" r:id="rId9"/>
    <p:sldId id="269" r:id="rId10"/>
    <p:sldId id="265" r:id="rId11"/>
    <p:sldId id="264" r:id="rId12"/>
    <p:sldId id="266" r:id="rId13"/>
    <p:sldId id="258" r:id="rId14"/>
    <p:sldId id="259" r:id="rId15"/>
    <p:sldId id="270" r:id="rId16"/>
    <p:sldId id="272" r:id="rId17"/>
    <p:sldId id="273" r:id="rId18"/>
    <p:sldId id="275" r:id="rId19"/>
    <p:sldId id="271" r:id="rId20"/>
    <p:sldId id="274" r:id="rId21"/>
    <p:sldId id="276" r:id="rId22"/>
    <p:sldId id="260" r:id="rId23"/>
    <p:sldId id="261" r:id="rId24"/>
    <p:sldId id="26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1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700" dirty="0"/>
              <a:t>INSIDE THE COURTS 2025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TIPS FOR FAMILY COURT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one overworked family court judge</a:t>
            </a:r>
          </a:p>
          <a:p>
            <a:r>
              <a:rPr lang="en-US" dirty="0" err="1"/>
              <a:t>diANA</a:t>
            </a:r>
            <a:r>
              <a:rPr lang="en-US" dirty="0"/>
              <a:t> Tennis,  Family Administrative Judge, Ninth Circuit</a:t>
            </a:r>
          </a:p>
        </p:txBody>
      </p:sp>
    </p:spTree>
    <p:extLst>
      <p:ext uri="{BB962C8B-B14F-4D97-AF65-F5344CB8AC3E}">
        <p14:creationId xmlns:p14="http://schemas.microsoft.com/office/powerpoint/2010/main" val="271851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608" y="676405"/>
            <a:ext cx="797145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/>
              <a:t>Financial Affidavits</a:t>
            </a:r>
          </a:p>
          <a:p>
            <a:r>
              <a:rPr lang="en-US" sz="6600" dirty="0"/>
              <a:t>&amp;</a:t>
            </a:r>
          </a:p>
          <a:p>
            <a:r>
              <a:rPr lang="en-US" sz="6600" dirty="0"/>
              <a:t>Mandatory Financial Disclosure</a:t>
            </a:r>
          </a:p>
        </p:txBody>
      </p:sp>
    </p:spTree>
    <p:extLst>
      <p:ext uri="{BB962C8B-B14F-4D97-AF65-F5344CB8AC3E}">
        <p14:creationId xmlns:p14="http://schemas.microsoft.com/office/powerpoint/2010/main" val="425943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0552" y="1035965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600" dirty="0"/>
              <a:t>Filing motions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/>
              <a:t>Readable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/>
              <a:t>Details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/>
              <a:t>Short</a:t>
            </a:r>
          </a:p>
        </p:txBody>
      </p:sp>
    </p:spTree>
    <p:extLst>
      <p:ext uri="{BB962C8B-B14F-4D97-AF65-F5344CB8AC3E}">
        <p14:creationId xmlns:p14="http://schemas.microsoft.com/office/powerpoint/2010/main" val="3535070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CA79D3-6B08-41F6-82D3-0EB4A5B729D7}"/>
              </a:ext>
            </a:extLst>
          </p:cNvPr>
          <p:cNvSpPr txBox="1"/>
          <p:nvPr/>
        </p:nvSpPr>
        <p:spPr>
          <a:xfrm>
            <a:off x="983293" y="112734"/>
            <a:ext cx="815914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CHILD </a:t>
            </a:r>
            <a:r>
              <a:rPr lang="en-US" sz="5400" dirty="0">
                <a:solidFill>
                  <a:srgbClr val="FF0000"/>
                </a:solidFill>
              </a:rPr>
              <a:t>CUSTODY</a:t>
            </a:r>
            <a:r>
              <a:rPr lang="en-US" sz="5400" dirty="0"/>
              <a:t> ISSUES: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dirty="0"/>
              <a:t>No “custody” we use “timesharing”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dirty="0"/>
              <a:t>No sole </a:t>
            </a:r>
            <a:r>
              <a:rPr lang="en-US" sz="5400" dirty="0">
                <a:solidFill>
                  <a:srgbClr val="FF0000"/>
                </a:solidFill>
              </a:rPr>
              <a:t>custody</a:t>
            </a:r>
            <a:r>
              <a:rPr lang="en-US" sz="5400" dirty="0"/>
              <a:t>, almost always shared everything!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dirty="0"/>
              <a:t>50-50 presumption under Florida Statute 61.13</a:t>
            </a:r>
          </a:p>
        </p:txBody>
      </p:sp>
    </p:spTree>
    <p:extLst>
      <p:ext uri="{BB962C8B-B14F-4D97-AF65-F5344CB8AC3E}">
        <p14:creationId xmlns:p14="http://schemas.microsoft.com/office/powerpoint/2010/main" val="419509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6CBD2A-B26F-426A-AC32-7FF40421395E}"/>
              </a:ext>
            </a:extLst>
          </p:cNvPr>
          <p:cNvSpPr txBox="1"/>
          <p:nvPr/>
        </p:nvSpPr>
        <p:spPr>
          <a:xfrm>
            <a:off x="444674" y="-50104"/>
            <a:ext cx="11849622" cy="686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/>
              <a:t>“Equitable Distribution”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Marital Assets and debts typically equally divided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Non-marital assets can be part marital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Non-marital assets can be “co-mingled” and become marital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Most debts during marriage are marital, like student loans!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Pre-nuptial agreements are enforceable</a:t>
            </a:r>
          </a:p>
        </p:txBody>
      </p:sp>
    </p:spTree>
    <p:extLst>
      <p:ext uri="{BB962C8B-B14F-4D97-AF65-F5344CB8AC3E}">
        <p14:creationId xmlns:p14="http://schemas.microsoft.com/office/powerpoint/2010/main" val="343414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A8E22-59D8-45C0-80D5-6F1E54CC672E}"/>
              </a:ext>
            </a:extLst>
          </p:cNvPr>
          <p:cNvSpPr txBox="1"/>
          <p:nvPr/>
        </p:nvSpPr>
        <p:spPr>
          <a:xfrm>
            <a:off x="1803748" y="131523"/>
            <a:ext cx="746290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dirty="0"/>
              <a:t>POTS AND PANS AND THE DOGS</a:t>
            </a:r>
          </a:p>
          <a:p>
            <a:endParaRPr lang="en-US" sz="7200" dirty="0"/>
          </a:p>
          <a:p>
            <a:r>
              <a:rPr lang="en-US" sz="6000" dirty="0"/>
              <a:t>--THINGS JUDGES HATE (we love Fido, just not the fight)</a:t>
            </a:r>
          </a:p>
        </p:txBody>
      </p:sp>
    </p:spTree>
    <p:extLst>
      <p:ext uri="{BB962C8B-B14F-4D97-AF65-F5344CB8AC3E}">
        <p14:creationId xmlns:p14="http://schemas.microsoft.com/office/powerpoint/2010/main" val="3794490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69ECE1-CACD-4ED6-8758-58A6D725B78F}"/>
              </a:ext>
            </a:extLst>
          </p:cNvPr>
          <p:cNvSpPr txBox="1"/>
          <p:nvPr/>
        </p:nvSpPr>
        <p:spPr>
          <a:xfrm>
            <a:off x="1139868" y="106472"/>
            <a:ext cx="800256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Alimony - Florida Statute 61.08</a:t>
            </a:r>
          </a:p>
          <a:p>
            <a:endParaRPr lang="en-US" sz="5400" dirty="0"/>
          </a:p>
          <a:p>
            <a:r>
              <a:rPr lang="en-US" sz="5400" dirty="0"/>
              <a:t>Formula in statute</a:t>
            </a:r>
          </a:p>
          <a:p>
            <a:endParaRPr lang="en-US" sz="5400" dirty="0"/>
          </a:p>
          <a:p>
            <a:r>
              <a:rPr lang="en-US" sz="5400" dirty="0"/>
              <a:t>Only if need and ability to pay is proven</a:t>
            </a:r>
          </a:p>
        </p:txBody>
      </p:sp>
    </p:spTree>
    <p:extLst>
      <p:ext uri="{BB962C8B-B14F-4D97-AF65-F5344CB8AC3E}">
        <p14:creationId xmlns:p14="http://schemas.microsoft.com/office/powerpoint/2010/main" val="409097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2DD943-635B-4051-A27A-F3DA6150FC3A}"/>
              </a:ext>
            </a:extLst>
          </p:cNvPr>
          <p:cNvSpPr txBox="1"/>
          <p:nvPr/>
        </p:nvSpPr>
        <p:spPr>
          <a:xfrm>
            <a:off x="726510" y="150312"/>
            <a:ext cx="89294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/>
              <a:t>Child Support is a formula: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/>
              <a:t>Both parties’ gross incomes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/>
              <a:t>Health insurance breakdown and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/>
              <a:t>Daycare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000" dirty="0"/>
              <a:t>Overnights</a:t>
            </a:r>
          </a:p>
        </p:txBody>
      </p:sp>
    </p:spTree>
    <p:extLst>
      <p:ext uri="{BB962C8B-B14F-4D97-AF65-F5344CB8AC3E}">
        <p14:creationId xmlns:p14="http://schemas.microsoft.com/office/powerpoint/2010/main" val="1950831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57C772-0E55-457C-9213-0FE865FBF392}"/>
              </a:ext>
            </a:extLst>
          </p:cNvPr>
          <p:cNvSpPr txBox="1"/>
          <p:nvPr/>
        </p:nvSpPr>
        <p:spPr>
          <a:xfrm>
            <a:off x="1227551" y="363255"/>
            <a:ext cx="934441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Enforcement:</a:t>
            </a:r>
          </a:p>
          <a:p>
            <a:r>
              <a:rPr lang="en-US" sz="3600" dirty="0"/>
              <a:t>*	Depends on how well agreement/order is written</a:t>
            </a:r>
          </a:p>
          <a:p>
            <a:r>
              <a:rPr lang="en-US" sz="5400" dirty="0"/>
              <a:t>Contempt:</a:t>
            </a:r>
          </a:p>
          <a:p>
            <a:r>
              <a:rPr lang="en-US" sz="3600" dirty="0"/>
              <a:t>*	Means Court can use Jail. Support / Fees/ orders to “do something”. NOT equitable distribution</a:t>
            </a:r>
          </a:p>
          <a:p>
            <a:r>
              <a:rPr lang="en-US" sz="5400" dirty="0"/>
              <a:t>Orders with Sanctions / Fees </a:t>
            </a:r>
          </a:p>
        </p:txBody>
      </p:sp>
    </p:spTree>
    <p:extLst>
      <p:ext uri="{BB962C8B-B14F-4D97-AF65-F5344CB8AC3E}">
        <p14:creationId xmlns:p14="http://schemas.microsoft.com/office/powerpoint/2010/main" val="2761166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99C43A-1956-4127-91CB-704DB60C50F5}"/>
              </a:ext>
            </a:extLst>
          </p:cNvPr>
          <p:cNvSpPr txBox="1"/>
          <p:nvPr/>
        </p:nvSpPr>
        <p:spPr>
          <a:xfrm>
            <a:off x="1171184" y="219206"/>
            <a:ext cx="10146082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Modifications</a:t>
            </a:r>
            <a:r>
              <a:rPr lang="en-US" sz="3600" dirty="0"/>
              <a:t>: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All child related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Schedule and parental responsibility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All Support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Alimony and Child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Need Substantial Change in Circumstances </a:t>
            </a:r>
          </a:p>
        </p:txBody>
      </p:sp>
    </p:spTree>
    <p:extLst>
      <p:ext uri="{BB962C8B-B14F-4D97-AF65-F5344CB8AC3E}">
        <p14:creationId xmlns:p14="http://schemas.microsoft.com/office/powerpoint/2010/main" val="2088381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0767" y="846283"/>
            <a:ext cx="7176965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NEVER your cellphone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Provided to other side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Relevance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HEARSAY</a:t>
            </a:r>
          </a:p>
          <a:p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61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330B79-7A02-4E42-8557-9B491ED5B863}"/>
              </a:ext>
            </a:extLst>
          </p:cNvPr>
          <p:cNvSpPr txBox="1"/>
          <p:nvPr/>
        </p:nvSpPr>
        <p:spPr>
          <a:xfrm>
            <a:off x="1747381" y="331941"/>
            <a:ext cx="7888787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dirty="0"/>
              <a:t>Litigants want fast and helpful results!</a:t>
            </a:r>
          </a:p>
          <a:p>
            <a:pPr algn="ctr"/>
            <a:endParaRPr lang="en-US" sz="6600" dirty="0"/>
          </a:p>
          <a:p>
            <a:pPr algn="ctr"/>
            <a:r>
              <a:rPr lang="en-US" sz="6600" dirty="0"/>
              <a:t>But that doesn’t just happen.</a:t>
            </a:r>
          </a:p>
          <a:p>
            <a:pPr algn="ctr"/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460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5650" y="526093"/>
            <a:ext cx="804974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/>
              <a:t>Hearsay</a:t>
            </a:r>
          </a:p>
          <a:p>
            <a:r>
              <a:rPr lang="en-US" sz="3200" dirty="0"/>
              <a:t>(law school in 2 minutes)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Statement made by someone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Children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Police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DCF Reports</a:t>
            </a:r>
          </a:p>
        </p:txBody>
      </p:sp>
    </p:spTree>
    <p:extLst>
      <p:ext uri="{BB962C8B-B14F-4D97-AF65-F5344CB8AC3E}">
        <p14:creationId xmlns:p14="http://schemas.microsoft.com/office/powerpoint/2010/main" val="657925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FE38-5472-4B99-812D-4C2C5870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358" y="1950430"/>
            <a:ext cx="9905998" cy="1478570"/>
          </a:xfrm>
        </p:spPr>
        <p:txBody>
          <a:bodyPr>
            <a:normAutofit/>
          </a:bodyPr>
          <a:lstStyle/>
          <a:p>
            <a:r>
              <a:rPr lang="en-US" sz="7200" dirty="0"/>
              <a:t>Q  &amp; A</a:t>
            </a:r>
          </a:p>
        </p:txBody>
      </p:sp>
    </p:spTree>
    <p:extLst>
      <p:ext uri="{BB962C8B-B14F-4D97-AF65-F5344CB8AC3E}">
        <p14:creationId xmlns:p14="http://schemas.microsoft.com/office/powerpoint/2010/main" val="83351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6511" y="607512"/>
            <a:ext cx="1147911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+mj-lt"/>
                <a:cs typeface="Arial" panose="020B0604020202020204" pitchFamily="34" charset="0"/>
              </a:rPr>
              <a:t>THE RULES APPLY TO EVERYONE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>
                <a:latin typeface="+mj-lt"/>
                <a:cs typeface="Arial" panose="020B0604020202020204" pitchFamily="34" charset="0"/>
              </a:rPr>
              <a:t>Rules before the trial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>
                <a:latin typeface="+mj-lt"/>
                <a:cs typeface="Arial" panose="020B0604020202020204" pitchFamily="34" charset="0"/>
              </a:rPr>
              <a:t>Rules during the trial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>
                <a:latin typeface="+mj-lt"/>
                <a:cs typeface="Arial" panose="020B0604020202020204" pitchFamily="34" charset="0"/>
              </a:rPr>
              <a:t>Following Orders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6000" dirty="0">
              <a:latin typeface="+mj-lt"/>
              <a:cs typeface="Arial" panose="020B0604020202020204" pitchFamily="34" charset="0"/>
            </a:endParaRPr>
          </a:p>
          <a:p>
            <a:r>
              <a:rPr lang="en-US" sz="6000" dirty="0">
                <a:latin typeface="+mj-lt"/>
                <a:cs typeface="Arial" panose="020B0604020202020204" pitchFamily="34" charset="0"/>
              </a:rPr>
              <a:t>Read All Orders !</a:t>
            </a:r>
          </a:p>
          <a:p>
            <a:endParaRPr lang="en-US" sz="4400" dirty="0">
              <a:latin typeface="+mj-lt"/>
              <a:cs typeface="Arial" panose="020B0604020202020204" pitchFamily="34" charset="0"/>
            </a:endParaRP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5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D8527E-AAC7-4D27-B1A8-B6DE3DCFA0A3}"/>
              </a:ext>
            </a:extLst>
          </p:cNvPr>
          <p:cNvSpPr txBox="1"/>
          <p:nvPr/>
        </p:nvSpPr>
        <p:spPr>
          <a:xfrm>
            <a:off x="2907604" y="2198411"/>
            <a:ext cx="610330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IF WE CANNOT READ IT – YOU WILL LOSE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467FA-9533-4AB6-8A1F-2FBCB614EFD7}"/>
              </a:ext>
            </a:extLst>
          </p:cNvPr>
          <p:cNvSpPr txBox="1"/>
          <p:nvPr/>
        </p:nvSpPr>
        <p:spPr>
          <a:xfrm>
            <a:off x="2907604" y="2574099"/>
            <a:ext cx="62974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IF WE CANNOT READ IT- YOU WILL LOSE!!!!</a:t>
            </a:r>
          </a:p>
        </p:txBody>
      </p:sp>
    </p:spTree>
    <p:extLst>
      <p:ext uri="{BB962C8B-B14F-4D97-AF65-F5344CB8AC3E}">
        <p14:creationId xmlns:p14="http://schemas.microsoft.com/office/powerpoint/2010/main" val="398094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3E1C79-CF2B-4A5C-8834-8B81C3F5A7B5}"/>
              </a:ext>
            </a:extLst>
          </p:cNvPr>
          <p:cNvSpPr txBox="1"/>
          <p:nvPr/>
        </p:nvSpPr>
        <p:spPr>
          <a:xfrm>
            <a:off x="1334022" y="432147"/>
            <a:ext cx="899368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BEFORE THE TRIAL A LOT OF THINGS HAPPEN!</a:t>
            </a:r>
          </a:p>
          <a:p>
            <a:endParaRPr lang="en-US" sz="4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Pleadings drive everything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Discovery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Temporary hearings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Negotiations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Narrowing of Issues</a:t>
            </a:r>
          </a:p>
        </p:txBody>
      </p:sp>
    </p:spTree>
    <p:extLst>
      <p:ext uri="{BB962C8B-B14F-4D97-AF65-F5344CB8AC3E}">
        <p14:creationId xmlns:p14="http://schemas.microsoft.com/office/powerpoint/2010/main" val="124553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E6F6FA-C3CB-4499-BAF8-FF296B0E4A45}"/>
              </a:ext>
            </a:extLst>
          </p:cNvPr>
          <p:cNvSpPr txBox="1"/>
          <p:nvPr/>
        </p:nvSpPr>
        <p:spPr>
          <a:xfrm>
            <a:off x="814192" y="400833"/>
            <a:ext cx="998324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DUE PROCESS:</a:t>
            </a:r>
          </a:p>
          <a:p>
            <a:r>
              <a:rPr lang="en-US" sz="4800" dirty="0"/>
              <a:t>Everything sent to court or filed must be provided opposing side</a:t>
            </a:r>
          </a:p>
          <a:p>
            <a:r>
              <a:rPr lang="en-US" sz="4800" dirty="0"/>
              <a:t>Judge cannot hear or see anything that everyone does not know about</a:t>
            </a:r>
          </a:p>
          <a:p>
            <a:r>
              <a:rPr lang="en-US" sz="4800" dirty="0"/>
              <a:t>No surprises, evidence to be shared before hearings and trials</a:t>
            </a:r>
          </a:p>
        </p:txBody>
      </p:sp>
    </p:spTree>
    <p:extLst>
      <p:ext uri="{BB962C8B-B14F-4D97-AF65-F5344CB8AC3E}">
        <p14:creationId xmlns:p14="http://schemas.microsoft.com/office/powerpoint/2010/main" val="91184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D8D7-BB9A-4557-8612-F63EA2A3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beginning – Usually a “Petition”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8F43C-03EE-419A-9BA8-56D360655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7048" y="2935264"/>
            <a:ext cx="9904459" cy="1371599"/>
          </a:xfrm>
        </p:spPr>
        <p:txBody>
          <a:bodyPr>
            <a:normAutofit/>
          </a:bodyPr>
          <a:lstStyle/>
          <a:p>
            <a:r>
              <a:rPr lang="en-US" sz="2400" dirty="0"/>
              <a:t>PETITION FOR DISSOLUTION / DIVORCE  /   PETITION TO ESTABLISH PATERNITY / MODIFICATION OF PARENTING PLAN OR SUPPPORT</a:t>
            </a:r>
          </a:p>
        </p:txBody>
      </p:sp>
    </p:spTree>
    <p:extLst>
      <p:ext uri="{BB962C8B-B14F-4D97-AF65-F5344CB8AC3E}">
        <p14:creationId xmlns:p14="http://schemas.microsoft.com/office/powerpoint/2010/main" val="3031810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F0BDEB-214F-4688-89FD-095C0443BD1B}"/>
              </a:ext>
            </a:extLst>
          </p:cNvPr>
          <p:cNvSpPr txBox="1"/>
          <p:nvPr/>
        </p:nvSpPr>
        <p:spPr>
          <a:xfrm>
            <a:off x="2060531" y="131524"/>
            <a:ext cx="955735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Initial pleading “served”.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personally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constructive / co-resident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by publication</a:t>
            </a:r>
          </a:p>
        </p:txBody>
      </p:sp>
    </p:spTree>
    <p:extLst>
      <p:ext uri="{BB962C8B-B14F-4D97-AF65-F5344CB8AC3E}">
        <p14:creationId xmlns:p14="http://schemas.microsoft.com/office/powerpoint/2010/main" val="54684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F09E-5504-44F1-ADDE-66FBF18C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DISCOVERY PERIOD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BDF73-5713-45BC-BAA8-F15F2308E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Financial and otherwise</a:t>
            </a:r>
          </a:p>
        </p:txBody>
      </p:sp>
    </p:spTree>
    <p:extLst>
      <p:ext uri="{BB962C8B-B14F-4D97-AF65-F5344CB8AC3E}">
        <p14:creationId xmlns:p14="http://schemas.microsoft.com/office/powerpoint/2010/main" val="1663746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23904775A0F94195E99706B64B7E55" ma:contentTypeVersion="14" ma:contentTypeDescription="Create a new document." ma:contentTypeScope="" ma:versionID="aeec5019f51676418c9b9dbbfd8ecc79">
  <xsd:schema xmlns:xsd="http://www.w3.org/2001/XMLSchema" xmlns:xs="http://www.w3.org/2001/XMLSchema" xmlns:p="http://schemas.microsoft.com/office/2006/metadata/properties" xmlns:ns2="fc41eefc-0b75-4897-86b5-794fdbf75b9b" xmlns:ns3="42f35f62-b4bd-4100-8f48-e76fa02d8d3d" targetNamespace="http://schemas.microsoft.com/office/2006/metadata/properties" ma:root="true" ma:fieldsID="5b72ab9fc329610634f540f4feea5fb9" ns2:_="" ns3:_="">
    <xsd:import namespace="fc41eefc-0b75-4897-86b5-794fdbf75b9b"/>
    <xsd:import namespace="42f35f62-b4bd-4100-8f48-e76fa02d8d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1eefc-0b75-4897-86b5-794fdbf75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c674c40-4bca-4612-8bf1-2d5f65d9f6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f35f62-b4bd-4100-8f48-e76fa02d8d3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9b80a59-dcae-4f5c-912e-79ce3d32da9a}" ma:internalName="TaxCatchAll" ma:showField="CatchAllData" ma:web="42f35f62-b4bd-4100-8f48-e76fa02d8d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f35f62-b4bd-4100-8f48-e76fa02d8d3d" xsi:nil="true"/>
    <lcf76f155ced4ddcb4097134ff3c332f xmlns="fc41eefc-0b75-4897-86b5-794fdbf75b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A824C1-D815-4345-AB22-66488F5980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C1D48-2EB3-4A68-862E-78153516E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41eefc-0b75-4897-86b5-794fdbf75b9b"/>
    <ds:schemaRef ds:uri="42f35f62-b4bd-4100-8f48-e76fa02d8d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A38A37-8262-469F-AF70-BC8746F47B96}">
  <ds:schemaRefs>
    <ds:schemaRef ds:uri="http://schemas.microsoft.com/office/2006/metadata/properties"/>
    <ds:schemaRef ds:uri="http://schemas.microsoft.com/office/infopath/2007/PartnerControls"/>
    <ds:schemaRef ds:uri="42f35f62-b4bd-4100-8f48-e76fa02d8d3d"/>
    <ds:schemaRef ds:uri="fc41eefc-0b75-4897-86b5-794fdbf75b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109</TotalTime>
  <Words>406</Words>
  <Application>Microsoft Office PowerPoint</Application>
  <PresentationFormat>Widescreen</PresentationFormat>
  <Paragraphs>91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Circuit</vt:lpstr>
      <vt:lpstr>   INSIDE THE COURTS 2025  TIPS FOR FAMILY COURT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beginning – Usually a “Petition” </vt:lpstr>
      <vt:lpstr>PowerPoint Presentation</vt:lpstr>
      <vt:lpstr>DISCOVERY PERIOD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 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FAMILY COURT </dc:title>
  <dc:creator>Tennis, Diana</dc:creator>
  <cp:lastModifiedBy>Tennis, Diana</cp:lastModifiedBy>
  <cp:revision>3</cp:revision>
  <dcterms:created xsi:type="dcterms:W3CDTF">2019-09-06T12:40:58Z</dcterms:created>
  <dcterms:modified xsi:type="dcterms:W3CDTF">2025-05-15T13:28:31Z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0x0101002823904775A0F94195E99706B64B7E55</vt:lpwstr>
  </property>
</Properties>
</file>